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9" r:id="rId2"/>
    <p:sldId id="274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6391" autoAdjust="0"/>
  </p:normalViewPr>
  <p:slideViewPr>
    <p:cSldViewPr snapToGrid="0">
      <p:cViewPr varScale="1">
        <p:scale>
          <a:sx n="115" d="100"/>
          <a:sy n="115" d="100"/>
        </p:scale>
        <p:origin x="3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2021/3/11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2021/3/11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2021/3/11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2021/3/11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2021/3/11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2021/3/11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2021/3/11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2021/3/11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2021/3/11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2021/3/11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2021/3/11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2021/3/11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2021/3/11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2021/3/11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4640498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CN" sz="2400" dirty="0" smtClean="0"/>
              <a:t>B</a:t>
            </a:r>
            <a:r>
              <a:rPr lang="en-US" altLang="zh-TW" sz="2400" dirty="0" smtClean="0"/>
              <a:t>ottom </a:t>
            </a:r>
            <a:r>
              <a:rPr lang="en-US" altLang="zh-TW" sz="2400" dirty="0"/>
              <a:t>cover tooling modified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725" y="3326439"/>
            <a:ext cx="2138118" cy="1402905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3318" y="1227410"/>
            <a:ext cx="4953087" cy="166239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3825" y="25708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dirty="0"/>
              <a:t>Heat spreader issue:</a:t>
            </a:r>
          </a:p>
          <a:p>
            <a:r>
              <a:rPr lang="zh-TW" altLang="en-US" dirty="0"/>
              <a:t>Heat spreader  </a:t>
            </a:r>
            <a:r>
              <a:rPr lang="en-US" altLang="zh-CN" dirty="0" err="1" smtClean="0"/>
              <a:t>SoC</a:t>
            </a:r>
            <a:r>
              <a:rPr lang="en-US" altLang="zh-CN" dirty="0" smtClean="0"/>
              <a:t> bottom </a:t>
            </a:r>
            <a:r>
              <a:rPr lang="zh-TW" altLang="en-US" dirty="0" smtClean="0"/>
              <a:t>is </a:t>
            </a:r>
            <a:r>
              <a:rPr lang="zh-TW" altLang="en-US" dirty="0"/>
              <a:t>too long but it isn't not drive  screw to fix well in </a:t>
            </a:r>
            <a:r>
              <a:rPr lang="zh-TW" altLang="en-US" dirty="0" smtClean="0"/>
              <a:t>housing</a:t>
            </a:r>
            <a:r>
              <a:rPr lang="en-US" altLang="zh-CN" dirty="0" smtClean="0"/>
              <a:t>.</a:t>
            </a:r>
            <a:endParaRPr lang="zh-TW" altLang="en-US" dirty="0"/>
          </a:p>
        </p:txBody>
      </p:sp>
      <p:grpSp>
        <p:nvGrpSpPr>
          <p:cNvPr id="3" name="Group 48"/>
          <p:cNvGrpSpPr/>
          <p:nvPr/>
        </p:nvGrpSpPr>
        <p:grpSpPr>
          <a:xfrm>
            <a:off x="141144" y="1280156"/>
            <a:ext cx="4859481" cy="1556905"/>
            <a:chOff x="17319" y="0"/>
            <a:chExt cx="7961905" cy="2571429"/>
          </a:xfrm>
        </p:grpSpPr>
        <p:pic>
          <p:nvPicPr>
            <p:cNvPr id="7" name="Picture 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319" y="0"/>
              <a:ext cx="7961905" cy="2571429"/>
            </a:xfrm>
            <a:prstGeom prst="rect">
              <a:avLst/>
            </a:prstGeom>
          </p:spPr>
        </p:pic>
        <p:sp>
          <p:nvSpPr>
            <p:cNvPr id="8" name="Rectangle 47"/>
            <p:cNvSpPr/>
            <p:nvPr/>
          </p:nvSpPr>
          <p:spPr>
            <a:xfrm>
              <a:off x="484910" y="1541318"/>
              <a:ext cx="976389" cy="900546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vi-VN" sz="1100"/>
            </a:p>
          </p:txBody>
        </p:sp>
      </p:grpSp>
      <p:sp>
        <p:nvSpPr>
          <p:cNvPr id="12" name="矩形 11"/>
          <p:cNvSpPr/>
          <p:nvPr/>
        </p:nvSpPr>
        <p:spPr>
          <a:xfrm>
            <a:off x="6562725" y="257086"/>
            <a:ext cx="5534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Recommendation</a:t>
            </a:r>
            <a:r>
              <a:rPr lang="zh-CN" altLang="en-US" dirty="0"/>
              <a:t>：</a:t>
            </a:r>
            <a:endParaRPr lang="en-US" altLang="zh-CN" dirty="0"/>
          </a:p>
          <a:p>
            <a:r>
              <a:rPr lang="zh-TW" altLang="en-US" dirty="0" smtClean="0"/>
              <a:t>1</a:t>
            </a:r>
            <a:r>
              <a:rPr lang="zh-TW" altLang="en-US" dirty="0"/>
              <a:t>. Add more one screw </a:t>
            </a:r>
            <a:r>
              <a:rPr lang="en-US" altLang="zh-CN" dirty="0" smtClean="0"/>
              <a:t>hole on heat spreader </a:t>
            </a:r>
            <a:r>
              <a:rPr lang="en-US" altLang="zh-TW" dirty="0" smtClean="0"/>
              <a:t>but need to change screw-boss in the bottom cover.</a:t>
            </a:r>
            <a:endParaRPr lang="zh-TW" altLang="en-US" dirty="0"/>
          </a:p>
        </p:txBody>
      </p:sp>
      <p:sp>
        <p:nvSpPr>
          <p:cNvPr id="18" name="橢圓 17"/>
          <p:cNvSpPr/>
          <p:nvPr/>
        </p:nvSpPr>
        <p:spPr>
          <a:xfrm>
            <a:off x="6962021" y="2317598"/>
            <a:ext cx="329369" cy="3340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2" name="直線單箭頭接點 21"/>
          <p:cNvCxnSpPr>
            <a:stCxn id="18" idx="4"/>
          </p:cNvCxnSpPr>
          <p:nvPr/>
        </p:nvCxnSpPr>
        <p:spPr>
          <a:xfrm>
            <a:off x="7126706" y="2651656"/>
            <a:ext cx="62155" cy="6747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圖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2586" y="3326439"/>
            <a:ext cx="2364897" cy="1402905"/>
          </a:xfrm>
          <a:prstGeom prst="rect">
            <a:avLst/>
          </a:prstGeom>
        </p:spPr>
      </p:pic>
      <p:sp>
        <p:nvSpPr>
          <p:cNvPr id="34" name="向右箭號 33"/>
          <p:cNvSpPr/>
          <p:nvPr/>
        </p:nvSpPr>
        <p:spPr>
          <a:xfrm rot="10800000">
            <a:off x="5714741" y="3931917"/>
            <a:ext cx="302135" cy="1919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/>
          <p:cNvSpPr txBox="1"/>
          <p:nvPr/>
        </p:nvSpPr>
        <p:spPr>
          <a:xfrm>
            <a:off x="5207483" y="3292273"/>
            <a:ext cx="1445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Need to be reduced by 2mm on screw hole</a:t>
            </a:r>
            <a:endParaRPr lang="zh-TW" altLang="en-US" sz="1200" dirty="0"/>
          </a:p>
        </p:txBody>
      </p:sp>
      <p:pic>
        <p:nvPicPr>
          <p:cNvPr id="36" name="圖片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25" y="3326439"/>
            <a:ext cx="1932618" cy="1407942"/>
          </a:xfrm>
          <a:prstGeom prst="rect">
            <a:avLst/>
          </a:prstGeom>
        </p:spPr>
      </p:pic>
      <p:cxnSp>
        <p:nvCxnSpPr>
          <p:cNvPr id="40" name="直線單箭頭接點 39"/>
          <p:cNvCxnSpPr/>
          <p:nvPr/>
        </p:nvCxnSpPr>
        <p:spPr>
          <a:xfrm flipH="1">
            <a:off x="1662546" y="3220249"/>
            <a:ext cx="257694" cy="4789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字方塊 40"/>
          <p:cNvSpPr txBox="1"/>
          <p:nvPr/>
        </p:nvSpPr>
        <p:spPr>
          <a:xfrm>
            <a:off x="1022465" y="2935482"/>
            <a:ext cx="2244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Add screw hole on heat spreader</a:t>
            </a:r>
            <a:endParaRPr lang="zh-TW" altLang="en-US" sz="1200" dirty="0"/>
          </a:p>
        </p:txBody>
      </p:sp>
      <p:sp>
        <p:nvSpPr>
          <p:cNvPr id="44" name="向右箭號 43"/>
          <p:cNvSpPr/>
          <p:nvPr/>
        </p:nvSpPr>
        <p:spPr>
          <a:xfrm rot="10800000">
            <a:off x="2417055" y="3882792"/>
            <a:ext cx="302135" cy="1919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6" name="圖片 4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425" y="4943861"/>
            <a:ext cx="2792724" cy="1405992"/>
          </a:xfrm>
          <a:prstGeom prst="rect">
            <a:avLst/>
          </a:prstGeom>
        </p:spPr>
      </p:pic>
      <p:sp>
        <p:nvSpPr>
          <p:cNvPr id="47" name="文字方塊 46"/>
          <p:cNvSpPr txBox="1"/>
          <p:nvPr/>
        </p:nvSpPr>
        <p:spPr>
          <a:xfrm>
            <a:off x="3499398" y="5758073"/>
            <a:ext cx="4430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We </a:t>
            </a:r>
            <a:r>
              <a:rPr lang="en-US" altLang="zh-CN" sz="1600" dirty="0" smtClean="0"/>
              <a:t>can also assembly the </a:t>
            </a:r>
            <a:r>
              <a:rPr lang="en-US" altLang="zh-CN" sz="1600" dirty="0" err="1" smtClean="0"/>
              <a:t>SoC</a:t>
            </a:r>
            <a:r>
              <a:rPr lang="en-US" altLang="zh-CN" sz="1600" dirty="0" smtClean="0"/>
              <a:t> board with DVT </a:t>
            </a:r>
            <a:r>
              <a:rPr lang="en-US" altLang="zh-CN" sz="1600" dirty="0"/>
              <a:t>heat </a:t>
            </a:r>
            <a:r>
              <a:rPr lang="en-US" altLang="zh-CN" sz="1600" dirty="0" smtClean="0"/>
              <a:t>spreader samples. </a:t>
            </a:r>
            <a:endParaRPr lang="zh-TW" altLang="en-US" sz="1600" dirty="0"/>
          </a:p>
        </p:txBody>
      </p:sp>
      <p:sp>
        <p:nvSpPr>
          <p:cNvPr id="48" name="向下箭號 47"/>
          <p:cNvSpPr/>
          <p:nvPr/>
        </p:nvSpPr>
        <p:spPr>
          <a:xfrm>
            <a:off x="1379914" y="4751942"/>
            <a:ext cx="249382" cy="1752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9" name="直線單箭頭接點 48"/>
          <p:cNvCxnSpPr/>
          <p:nvPr/>
        </p:nvCxnSpPr>
        <p:spPr>
          <a:xfrm flipH="1">
            <a:off x="2984269" y="5387439"/>
            <a:ext cx="540543" cy="3706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字方塊 49"/>
          <p:cNvSpPr txBox="1"/>
          <p:nvPr/>
        </p:nvSpPr>
        <p:spPr>
          <a:xfrm>
            <a:off x="3470087" y="5218722"/>
            <a:ext cx="19186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Heat spreader for DVT build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13672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82</Words>
  <Application>Microsoft Office PowerPoint</Application>
  <PresentationFormat>寬螢幕</PresentationFormat>
  <Paragraphs>9</Paragraphs>
  <Slides>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59</cp:revision>
  <dcterms:created xsi:type="dcterms:W3CDTF">2018-11-16T05:26:15Z</dcterms:created>
  <dcterms:modified xsi:type="dcterms:W3CDTF">2021-03-11T02:44:00Z</dcterms:modified>
</cp:coreProperties>
</file>